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FF0000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46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8337" y="2366143"/>
            <a:ext cx="1750301" cy="427203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278613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介绍了几种不同的爱好及这些爱好的优点。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360" y="980728"/>
            <a:ext cx="10655691" cy="10949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72271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200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根据短文内容，从短文后的七个选项中选出能填入空白处的最佳选项。选项中有两项为多余选项。</a:t>
            </a:r>
            <a:endParaRPr lang="zh-CN" altLang="zh-CN" sz="2200" spc="-1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different kinds of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you happy and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relaxed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want to be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happy,this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passage is right for you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2018391"/>
            <a:ext cx="11485848" cy="2897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like to listen to music in their free time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keep a good book around you and try to read every day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books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some advice for you about forming good hobbies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help you remember ideas and understand the world better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also borrow books from the school library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subjects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60854" y="2018391"/>
            <a:ext cx="11485848" cy="2850769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869160"/>
            <a:ext cx="6092825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2200" b="0" dirty="0">
                <a:solidFill>
                  <a:srgbClr val="00B0F0"/>
                </a:solidFill>
              </a:rPr>
              <a:t>29</a:t>
            </a:r>
            <a:r>
              <a:rPr lang="en-US" altLang="zh-CN" sz="2200" b="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0" dirty="0" smtClean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2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2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2200" b="0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5229200"/>
            <a:ext cx="11485848" cy="1412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“They make you happy and relaxed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If you want to be happy, this passage is right for you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可知，爱好可以让你快乐、放松，如果你想要快乐，那么这篇文章适合你。选项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sz="22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这里有一些关于培养良好爱好的建议给你</a:t>
            </a:r>
            <a:r>
              <a:rPr lang="en-US" altLang="zh-CN" sz="22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200" dirty="0"/>
          </a:p>
        </p:txBody>
      </p:sp>
      <p:sp>
        <p:nvSpPr>
          <p:cNvPr id="7" name="矩形 6"/>
          <p:cNvSpPr/>
          <p:nvPr/>
        </p:nvSpPr>
        <p:spPr>
          <a:xfrm>
            <a:off x="1198662" y="4859796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49637"/>
          </a:xfrm>
        </p:spPr>
        <p:txBody>
          <a:bodyPr/>
          <a:lstStyle/>
          <a:p>
            <a:pPr indent="61214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are tired after a long day’s work,music can help you feel comfortable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Whether you are a fan of popular or classical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古典的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music,it’s good to listen to music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/>
          <p:nvPr/>
        </p:nvSpPr>
        <p:spPr bwMode="auto">
          <a:xfrm>
            <a:off x="345373" y="1916832"/>
            <a:ext cx="11485848" cy="285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like to listen to music in their free time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keep a good book around you and try to read every day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books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some advice for you about forming good hobbies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help you remember ideas and understand the world better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also borrow books from the school library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subjects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60854" y="1995757"/>
            <a:ext cx="11485848" cy="2801395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72619" y="4797152"/>
            <a:ext cx="201850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200" b="0" dirty="0">
                <a:solidFill>
                  <a:srgbClr val="00B0F0"/>
                </a:solidFill>
              </a:rPr>
              <a:t>30</a:t>
            </a:r>
            <a:r>
              <a:rPr lang="en-US" altLang="zh-CN" sz="22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2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2200" b="0" dirty="0"/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5201140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“When you are tired after a long day’s work, music can help you feel comfortable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可知，此处与听音乐相关。选项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许多人在空闲时间喜欢听音乐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>
          <a:xfrm>
            <a:off x="1196562" y="4824242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49637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 opens a great world in front of you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helps you understand the people and things around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good book can teach you a lot of subjects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/>
          <p:nvPr/>
        </p:nvSpPr>
        <p:spPr bwMode="auto">
          <a:xfrm>
            <a:off x="360854" y="1916832"/>
            <a:ext cx="11485848" cy="285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like to listen to music in their free time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keep a good book around you and try to read every day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books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some advice for you about forming good hobbies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help you remember ideas and understand the world better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also borrow books from the school library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subjects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60854" y="1995757"/>
            <a:ext cx="11485848" cy="2801395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4845833"/>
            <a:ext cx="201850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200" b="0" dirty="0">
                <a:solidFill>
                  <a:srgbClr val="00B0F0"/>
                </a:solidFill>
              </a:rPr>
              <a:t>31</a:t>
            </a:r>
            <a:r>
              <a:rPr lang="en-US" altLang="zh-CN" sz="22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2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2200" b="0" dirty="0"/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360854" y="5280062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“Reading opens a great world in front of you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helps you understand the people and things around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可知，此处和读书有关。选项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读书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4797" y="4861221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49637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 opens a great world in front of you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helps you understand the people and things around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good book can teach you a lot of subjects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/>
          <p:nvPr/>
        </p:nvSpPr>
        <p:spPr bwMode="auto">
          <a:xfrm>
            <a:off x="360854" y="1916832"/>
            <a:ext cx="11485848" cy="285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like to listen to music in their free time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keep a good book around you and try to read every day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books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some advice for you about forming good hobbies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help you remember ideas and understand the world better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also borrow books from the school library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subjects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60854" y="1995757"/>
            <a:ext cx="11485848" cy="2801395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4845833"/>
            <a:ext cx="201850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200" b="0" dirty="0" smtClean="0">
                <a:solidFill>
                  <a:srgbClr val="00B0F0"/>
                </a:solidFill>
              </a:rPr>
              <a:t>32</a:t>
            </a:r>
            <a:r>
              <a:rPr lang="en-US" altLang="zh-CN" sz="22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2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2200" b="0" dirty="0"/>
          </a:p>
        </p:txBody>
      </p:sp>
      <p:sp>
        <p:nvSpPr>
          <p:cNvPr id="8" name="内容占位符 4"/>
          <p:cNvSpPr txBox="1"/>
          <p:nvPr/>
        </p:nvSpPr>
        <p:spPr bwMode="auto">
          <a:xfrm>
            <a:off x="360854" y="5254184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 good book can teach you a lot of subjects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可知，此处介绍读书的好处。选项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所以，放一本好书在身边，并尝试每天阅读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9" name="矩形 8"/>
          <p:cNvSpPr/>
          <p:nvPr/>
        </p:nvSpPr>
        <p:spPr>
          <a:xfrm>
            <a:off x="1192010" y="4849708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365374"/>
          </a:xfrm>
        </p:spPr>
        <p:txBody>
          <a:bodyPr/>
          <a:lstStyle/>
          <a:p>
            <a:pPr indent="61214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diaries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write what you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like,what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who you love and what makes you feel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famous people keep writing every day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1988840"/>
            <a:ext cx="11485848" cy="3125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like to listen to music in their free time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keep a good book around you and try to read every day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books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some advice for you about forming good hobbies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help you remember ideas and understand the world better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also borrow books from the school library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subjects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60854" y="2060848"/>
            <a:ext cx="11485848" cy="304569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5085184"/>
            <a:ext cx="173637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200" b="0" dirty="0">
                <a:solidFill>
                  <a:srgbClr val="00B0F0"/>
                </a:solidFill>
              </a:rPr>
              <a:t>33</a:t>
            </a:r>
            <a:r>
              <a:rPr lang="en-US" altLang="zh-CN" sz="22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endParaRPr lang="zh-CN" altLang="en-US" sz="2200" b="0" dirty="0"/>
          </a:p>
        </p:txBody>
      </p:sp>
      <p:sp>
        <p:nvSpPr>
          <p:cNvPr id="6" name="内容占位符 5"/>
          <p:cNvSpPr txBox="1"/>
          <p:nvPr/>
        </p:nvSpPr>
        <p:spPr bwMode="auto">
          <a:xfrm>
            <a:off x="360854" y="5394461"/>
            <a:ext cx="11485848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“You can write what you like, what and who you love and what makes you feel happy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Many famous people keep writing every day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可知，此处介绍记日记的好处。选项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它可以帮助你记住想法并更好地理解世界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>
          <a:xfrm>
            <a:off x="1229040" y="5082494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3176</Words>
  <Application>WPS 演示</Application>
  <PresentationFormat>自定义</PresentationFormat>
  <Paragraphs>91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469</cp:revision>
  <dcterms:created xsi:type="dcterms:W3CDTF">2020-11-06T05:24:00Z</dcterms:created>
  <dcterms:modified xsi:type="dcterms:W3CDTF">2025-09-16T02:55:17Z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4CD0FE00C8944361937820E1F1162032_12</vt:lpwstr>
  </property>
</Properties>
</file>